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77" r:id="rId3"/>
    <p:sldId id="1131" r:id="rId5"/>
    <p:sldId id="261" r:id="rId6"/>
    <p:sldId id="262" r:id="rId7"/>
    <p:sldId id="263" r:id="rId8"/>
    <p:sldId id="264" r:id="rId9"/>
    <p:sldId id="265" r:id="rId10"/>
    <p:sldId id="267" r:id="rId11"/>
    <p:sldId id="1190" r:id="rId12"/>
  </p:sldIdLst>
  <p:sldSz cx="12192000" cy="6858000"/>
  <p:notesSz cx="7099300" cy="1023429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C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4015" autoAdjust="0"/>
  </p:normalViewPr>
  <p:slideViewPr>
    <p:cSldViewPr snapToGrid="0">
      <p:cViewPr varScale="1">
        <p:scale>
          <a:sx n="68" d="100"/>
          <a:sy n="68" d="100"/>
        </p:scale>
        <p:origin x="720" y="66"/>
      </p:cViewPr>
      <p:guideLst>
        <p:guide orient="horz" pos="2131"/>
        <p:guide pos="3840"/>
      </p:guideLst>
    </p:cSldViewPr>
  </p:slideViewPr>
  <p:outlineViewPr>
    <p:cViewPr>
      <p:scale>
        <a:sx n="33" d="100"/>
        <a:sy n="33" d="100"/>
      </p:scale>
      <p:origin x="0" y="-143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3030"/>
    </p:cViewPr>
  </p:sorterViewPr>
  <p:notesViewPr>
    <p:cSldViewPr snapToGrid="0">
      <p:cViewPr varScale="1">
        <p:scale>
          <a:sx n="65" d="100"/>
          <a:sy n="65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CDA6C4-AAC9-45CD-8C94-32E86AFB6A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AA1E8A2-9C63-4169-9E09-D16D0C7323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E8A2-9C63-4169-9E09-D16D0C732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相信大家对于互联网应该都非常熟悉，而这几年渐渐流行的物联网，两个名字一字之差，那么他们有什么联系，又有什么区别呢？</a:t>
            </a:r>
            <a:endParaRPr lang="en-US" altLang="zh-CN" dirty="0"/>
          </a:p>
          <a:p>
            <a:r>
              <a:rPr lang="zh-CN" altLang="en-US" dirty="0"/>
              <a:t>简单的说，互联网是由电脑、手机等上网终端联系在一起的网络。而物联网是物与物的互联网，连接到互联网上的设备远不止电脑等传统的联网设备，冰箱，洗衣机，空调，甚至一株植物，都可以连接到物联网中。</a:t>
            </a:r>
            <a:endParaRPr lang="en-US" altLang="zh-CN" dirty="0"/>
          </a:p>
          <a:p>
            <a:r>
              <a:rPr lang="zh-CN" altLang="en-US" dirty="0"/>
              <a:t>很显然，互联网是物联网的基础，物联网是互联网的延生。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E8A2-9C63-4169-9E09-D16D0C732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最近几年，在我们的生活中，其实已经出现了很多物联网产品，比如可以远程控制的智能插座，扫地机器人等智能家居产品。</a:t>
            </a:r>
            <a:endParaRPr lang="en-US" altLang="zh-CN" dirty="0"/>
          </a:p>
          <a:p>
            <a:r>
              <a:rPr lang="zh-CN" altLang="en-US" dirty="0"/>
              <a:t>具有自动驾驶功能汽车等。</a:t>
            </a:r>
            <a:endParaRPr lang="en-US" altLang="zh-CN" dirty="0"/>
          </a:p>
          <a:p>
            <a:r>
              <a:rPr lang="zh-CN" altLang="en-US" dirty="0"/>
              <a:t>这些产品往往都含有各种传感器和执行器，并能将数据通过互联网发送给主人，主人也可以通过手机、电脑等设备来控制它们。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E8A2-9C63-4169-9E09-D16D0C732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从技术上，物联网技术一般可以分成三层。处于最底层的是感知层，这里主要是各种传感器，它们用于获取各种信息，比如温湿度，车流量；第二层是网络层，其实就是传统的互联网，感知层将数据通过网络层，发送到应用层。在应用层，就是各种物联网产品的实际应用。比如智能家居，环境监测等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E8A2-9C63-4169-9E09-D16D0C732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然而，我们这门课程中学习的物联网开发，非常简单，等你熟悉流程之后，只需要几分钟，就可以完成一个物联网作品。</a:t>
            </a:r>
            <a:endParaRPr lang="en-US" altLang="zh-CN" dirty="0"/>
          </a:p>
          <a:p>
            <a:r>
              <a:rPr lang="zh-CN" altLang="en-US" dirty="0"/>
              <a:t>简单来说，只需要三步，第一，在手机</a:t>
            </a:r>
            <a:r>
              <a:rPr lang="en-US" altLang="zh-CN" dirty="0"/>
              <a:t>app</a:t>
            </a:r>
            <a:r>
              <a:rPr lang="zh-CN" altLang="en-US" dirty="0"/>
              <a:t>上通过拖拽设置的方式创建组件；第二，编写简单的控制程序；第三，搭建硬件电路。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E8A2-9C63-4169-9E09-D16D0C732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本课程主要使用</a:t>
            </a:r>
            <a:r>
              <a:rPr lang="en-US" altLang="zh-CN" dirty="0"/>
              <a:t>blynk</a:t>
            </a:r>
            <a:r>
              <a:rPr lang="zh-CN" altLang="en-US" dirty="0"/>
              <a:t>物联网开发平台，</a:t>
            </a:r>
            <a:r>
              <a:rPr lang="en-US" altLang="zh-CN" dirty="0"/>
              <a:t>app</a:t>
            </a:r>
            <a:r>
              <a:rPr lang="zh-CN" altLang="en-US" dirty="0"/>
              <a:t>端有丰富的控件，让你完美呈现各种数据和图表，方便地控制远程的各种设备。借助于</a:t>
            </a:r>
            <a:r>
              <a:rPr lang="en-US" altLang="zh-CN" dirty="0"/>
              <a:t>Blynk</a:t>
            </a:r>
            <a:r>
              <a:rPr lang="zh-CN" altLang="en-US" dirty="0"/>
              <a:t>开发库，封装复杂的函数，简化开发流程，降低开发难度，提高开发效率。所有的数据都存储在</a:t>
            </a:r>
            <a:r>
              <a:rPr lang="en-US" altLang="zh-CN" dirty="0"/>
              <a:t>Blynk</a:t>
            </a:r>
            <a:r>
              <a:rPr lang="zh-CN" altLang="en-US" dirty="0"/>
              <a:t>云上，方便用户随时随地掌握数据，控制设备。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E8A2-9C63-4169-9E09-D16D0C732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可能很多人会问，学习这个物联网课程需要有哪些条件或者准备。首先，你需要有一套物联网开发套件，我们使用的是一套基于</a:t>
            </a:r>
            <a:r>
              <a:rPr lang="en-US" altLang="zh-CN" dirty="0"/>
              <a:t>ESP8266</a:t>
            </a:r>
            <a:r>
              <a:rPr lang="zh-CN" altLang="en-US" dirty="0"/>
              <a:t>的开发套件，如果你使用跟我的一样就会比较方便，如果不一样，你就需要做一些调整了。</a:t>
            </a:r>
            <a:endParaRPr lang="en-US" altLang="zh-CN" dirty="0"/>
          </a:p>
          <a:p>
            <a:r>
              <a:rPr lang="zh-CN" altLang="en-US" dirty="0"/>
              <a:t>第二个，由于我们变成使用的是</a:t>
            </a:r>
            <a:r>
              <a:rPr lang="en-US" altLang="zh-CN" dirty="0"/>
              <a:t>C</a:t>
            </a:r>
            <a:r>
              <a:rPr lang="zh-CN" altLang="en-US" dirty="0"/>
              <a:t>语言，会使用到一些编程方面的英语词汇，另外</a:t>
            </a:r>
            <a:r>
              <a:rPr lang="en-US" altLang="zh-CN" dirty="0"/>
              <a:t>,App</a:t>
            </a:r>
            <a:r>
              <a:rPr lang="zh-CN" altLang="en-US" dirty="0"/>
              <a:t>也是英文的，所以最好你能有一定的英语基础，这样上手就会快一点。如果没有英语基础也没关系，只要肯查字典也可以，现在查单词也很方便。编程中用到的词汇也不多，使用一段时间，也会慢慢习惯。</a:t>
            </a:r>
            <a:endParaRPr lang="en-US" altLang="zh-CN" dirty="0"/>
          </a:p>
          <a:p>
            <a:r>
              <a:rPr lang="zh-CN" altLang="en-US" dirty="0"/>
              <a:t>最后一个，如果你之前有过</a:t>
            </a:r>
            <a:r>
              <a:rPr lang="en-US" altLang="zh-CN" dirty="0"/>
              <a:t>scratch</a:t>
            </a:r>
            <a:r>
              <a:rPr lang="zh-CN" altLang="en-US" dirty="0"/>
              <a:t>、米思齐或者</a:t>
            </a:r>
            <a:r>
              <a:rPr lang="en-US" altLang="zh-CN" dirty="0"/>
              <a:t>C</a:t>
            </a:r>
            <a:r>
              <a:rPr lang="zh-CN" altLang="en-US" dirty="0"/>
              <a:t>语言，</a:t>
            </a:r>
            <a:r>
              <a:rPr lang="en-US" altLang="zh-CN" dirty="0"/>
              <a:t>java</a:t>
            </a:r>
            <a:r>
              <a:rPr lang="zh-CN" altLang="en-US" dirty="0"/>
              <a:t>等编程经验是最好的，如果没有也没关系，我们这个编程的难度也不是很大，我在讲解的过程中也会照顾到初学者，尽可能把问题讲清楚。实在有你听不明白的地方，也可以在课程的问答区提问，我会及时回答的。</a:t>
            </a:r>
            <a:endParaRPr lang="en-US" altLang="zh-CN" dirty="0"/>
          </a:p>
          <a:p>
            <a:r>
              <a:rPr lang="zh-CN" altLang="en-US" dirty="0"/>
              <a:t>总之，学习新的东西，总会碰到一点困难，难就难在最开始的几天，坚持下来了，就一马平川了。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E8A2-9C63-4169-9E09-D16D0C732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020456" y="2249714"/>
            <a:ext cx="8171543" cy="1352324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Arial Unicode MS" panose="020B0604020202020204" pitchFamily="34" charset="-122"/>
              </a:defRPr>
            </a:lvl1pPr>
          </a:lstStyle>
          <a:p>
            <a:r>
              <a:rPr lang="zh-CN" altLang="en-US" dirty="0"/>
              <a:t>单击此处编辑母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65486" y="3773488"/>
            <a:ext cx="712651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姓名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1588" y="0"/>
            <a:ext cx="10082212" cy="798286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3171-29E1-4373-B367-715996B5E8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FEFC-5858-4D0E-A66F-E0045756D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3171-29E1-4373-B367-715996B5E8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FEFC-5858-4D0E-A66F-E0045756D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209-25E4-40DD-BD95-91BF128809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F260-D1F0-453E-A529-BB8A22F6B469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978337" y="20587"/>
            <a:ext cx="10515600" cy="57958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kern="1200" baseline="0" dirty="0">
                <a:solidFill>
                  <a:schemeClr val="tx1"/>
                </a:solidFill>
                <a:latin typeface="Arial Unicode MS" panose="020B0604020202020204" pitchFamily="34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3" hasCustomPrompt="1"/>
          </p:nvPr>
        </p:nvSpPr>
        <p:spPr>
          <a:xfrm>
            <a:off x="977900" y="736600"/>
            <a:ext cx="10515600" cy="54181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视频标题">
    <p:bg>
      <p:bgPr>
        <a:solidFill>
          <a:srgbClr val="23C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0" y="5102096"/>
            <a:ext cx="12191999" cy="1352324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Arial Unicode MS" panose="020B0604020202020204" pitchFamily="34" charset="-122"/>
              </a:defRPr>
            </a:lvl1pPr>
          </a:lstStyle>
          <a:p>
            <a:r>
              <a:rPr lang="zh-CN" altLang="en-US" dirty="0"/>
              <a:t>单击此处编辑母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388549"/>
            <a:ext cx="41490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小小创客物联网实践手册</a:t>
            </a:r>
            <a:endParaRPr lang="en-US" altLang="zh-CN" sz="2800" b="1" dirty="0">
              <a:solidFill>
                <a:schemeClr val="bg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r"/>
            <a:r>
              <a:rPr lang="zh-CN" altLang="en-US" sz="1800" b="1" dirty="0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800" b="1" dirty="0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——</a:t>
            </a:r>
            <a:r>
              <a:rPr lang="zh-CN" altLang="en-US" sz="1800" b="1" dirty="0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基于</a:t>
            </a:r>
            <a:r>
              <a:rPr lang="en-US" altLang="zh-CN" sz="1800" b="1" dirty="0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Blynk</a:t>
            </a:r>
            <a:r>
              <a:rPr lang="zh-CN" altLang="en-US" sz="1800" b="1" dirty="0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平台的</a:t>
            </a:r>
            <a:r>
              <a:rPr lang="en-US" altLang="zh-CN" sz="1800" b="1" dirty="0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IoT</a:t>
            </a:r>
            <a:r>
              <a:rPr lang="zh-CN" altLang="en-US" sz="1800" b="1" dirty="0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项目实践</a:t>
            </a:r>
            <a:endParaRPr lang="zh-CN" altLang="en-US" sz="1800" b="1" dirty="0">
              <a:solidFill>
                <a:schemeClr val="bg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3332955" y="1677788"/>
            <a:ext cx="5526088" cy="2935287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0170" y="0"/>
            <a:ext cx="11001829" cy="943429"/>
          </a:xfrm>
        </p:spPr>
        <p:txBody>
          <a:bodyPr/>
          <a:lstStyle>
            <a:lvl1pPr algn="l">
              <a:defRPr>
                <a:solidFill>
                  <a:srgbClr val="23C89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  <a:latin typeface="Arial Unicode MS" panose="020B0604020202020204" pitchFamily="34" charset="-122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3171-29E1-4373-B367-715996B5E8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FEFC-5858-4D0E-A66F-E0045756D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09371"/>
            <a:ext cx="12192000" cy="1669144"/>
          </a:xfrm>
        </p:spPr>
        <p:txBody>
          <a:bodyPr anchor="b"/>
          <a:lstStyle>
            <a:lvl1pPr>
              <a:defRPr sz="6000" baseline="0">
                <a:latin typeface="Arial Unicode MS" panose="020B0604020202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3171-29E1-4373-B367-715996B5E8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FEFC-5858-4D0E-A66F-E0045756D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latin typeface="Arial Unicode MS" panose="020B0604020202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3171-29E1-4373-B367-715996B5E8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FEFC-5858-4D0E-A66F-E0045756D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7943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3171-29E1-4373-B367-715996B5E8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FEFC-5858-4D0E-A66F-E0045756D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latin typeface="Arial Unicode MS" panose="020B0604020202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3171-29E1-4373-B367-715996B5E8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FEFC-5858-4D0E-A66F-E0045756D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3171-29E1-4373-B367-715996B5E8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FEFC-5858-4D0E-A66F-E0045756D96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028" y="144463"/>
            <a:ext cx="10181772" cy="711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3171-29E1-4373-B367-715996B5E8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FEFC-5858-4D0E-A66F-E0045756D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01057" y="161926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3171-29E1-4373-B367-715996B5E85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FEFC-5858-4D0E-A66F-E0045756D9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3C890"/>
          </a:solidFill>
          <a:latin typeface="Arial Unicode MS" panose="020B0604020202020204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47326" y="2249714"/>
            <a:ext cx="8544674" cy="1352324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掌控板与</a:t>
            </a:r>
            <a:r>
              <a:rPr lang="en-US" altLang="zh-CN" sz="4800" dirty="0" err="1"/>
              <a:t>Blynk</a:t>
            </a:r>
            <a:r>
              <a:rPr lang="zh-CN" altLang="en-US" sz="4800" dirty="0"/>
              <a:t>的物联网项目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裘炯涛 朱现伟 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dirty="0"/>
              <a:t>认识物联网</a:t>
            </a:r>
            <a:endParaRPr lang="zh-CN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/>
              <a:t>认识物联网</a:t>
            </a:r>
            <a:endParaRPr lang="zh-CN" altLang="en-US" dirty="0"/>
          </a:p>
        </p:txBody>
      </p:sp>
      <p:pic>
        <p:nvPicPr>
          <p:cNvPr id="6" name="Picture 2" descr="https://timgsa.baidu.com/timg?image&amp;quality=80&amp;size=b9999_10000&amp;sec=1529065886488&amp;di=e6eaf38d1b133d869fe83da5fa093bb4&amp;imgtype=0&amp;src=http%3A%2F%2Fwww.dynamaxcn.com%2Fuploadfile%2F2017%2F0810%2F20170810062337165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253" y="1633009"/>
            <a:ext cx="770549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8276236" y="3331625"/>
            <a:ext cx="3727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简单的说，物联网是物与物的互联网。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dirty="0" err="1">
                <a:sym typeface="+mn-ea"/>
              </a:rPr>
              <a:t>物联网</a:t>
            </a:r>
            <a:r>
              <a:rPr lang="zh-CN" altLang="en-US" dirty="0">
                <a:sym typeface="+mn-ea"/>
              </a:rPr>
              <a:t>与生活</a:t>
            </a:r>
            <a:endParaRPr lang="zh-CN" altLang="en-US" dirty="0"/>
          </a:p>
        </p:txBody>
      </p:sp>
      <p:pic>
        <p:nvPicPr>
          <p:cNvPr id="1028" name="Picture 4" descr="https://timgsa.baidu.com/timg?image&amp;quality=80&amp;size=b9999_10000&amp;sec=1529065926219&amp;di=eceb6e537339db185a7399fa94b4a62b&amp;imgtype=0&amp;src=http%3A%2F%2Fimg.fuwo.com%2Fattachment%2F1608%2F23%2Fcee7d0ea68d811e6a6ab00163e00254c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1" y="2169000"/>
            <a:ext cx="300721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imgsa.baidu.com/timg?image&amp;quality=80&amp;size=b9999_10000&amp;sec=1529066027861&amp;di=b7db9bd620a8e4a7fd559ed447b65b17&amp;imgtype=0&amp;src=http%3A%2F%2Fimg.zcool.cn%2Fcommunity%2F0117c557cd38b40000012e7e200e73.jpg%401280w_1l_2o_100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50" y="2169000"/>
            <a:ext cx="298421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529666281&amp;di=089a5f8e96cdd5532f2fd903fe6cf6af&amp;imgtype=jpg&amp;er=1&amp;src=http%3A%2F%2Fimg.mp.itc.cn%2Fupload%2F20170714%2F3feceb5714454e4db1622e35a96d611d_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52" y="2169000"/>
            <a:ext cx="403927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075471" y="507313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智能插座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062667" y="508189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智能扫地机器人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8284039" y="507313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自动驾驶汽车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/>
              <a:t>说说物联网技术</a:t>
            </a:r>
            <a:endParaRPr lang="zh-CN" altLang="en-US" dirty="0"/>
          </a:p>
        </p:txBody>
      </p:sp>
      <p:pic>
        <p:nvPicPr>
          <p:cNvPr id="5" name="内容占位符 3" descr="https://timgsa.baidu.com/timg?image&amp;quality=80&amp;size=b9999_10000&amp;sec=1528614654879&amp;di=9aa6419ae58dc68d26cf12c26e6aa170&amp;imgtype=0&amp;src=http%3A%2F%2Fupload.semidata.info%2Fnew.eefocus.com%2Farticle%2Fimage%2F2015%2F03%2F05%2F54f815a8c4233.pn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6462" y="1825625"/>
            <a:ext cx="607907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/>
              <a:t>我们要学的物联网开发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0" t="19619" r="1915" b="21347"/>
          <a:stretch>
            <a:fillRect/>
          </a:stretch>
        </p:blipFill>
        <p:spPr>
          <a:xfrm>
            <a:off x="9024528" y="2336561"/>
            <a:ext cx="2541817" cy="252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19153" r="70851" b="21244"/>
          <a:stretch>
            <a:fillRect/>
          </a:stretch>
        </p:blipFill>
        <p:spPr>
          <a:xfrm>
            <a:off x="324231" y="2336561"/>
            <a:ext cx="2520000" cy="252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709" r="78125" b="10069"/>
          <a:stretch>
            <a:fillRect/>
          </a:stretch>
        </p:blipFill>
        <p:spPr>
          <a:xfrm>
            <a:off x="1013981" y="4057288"/>
            <a:ext cx="1562100" cy="19812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4" t="18790" r="35585" b="21410"/>
          <a:stretch>
            <a:fillRect/>
          </a:stretch>
        </p:blipFill>
        <p:spPr>
          <a:xfrm>
            <a:off x="3231510" y="2336561"/>
            <a:ext cx="2498461" cy="252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0" t="60077" r="8710" b="11812"/>
          <a:stretch>
            <a:fillRect/>
          </a:stretch>
        </p:blipFill>
        <p:spPr>
          <a:xfrm rot="10800000">
            <a:off x="3602300" y="4057288"/>
            <a:ext cx="1859280" cy="167640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3433" y="1473815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创建组件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22329" y="1473815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编写程序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01226" y="1473815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搭建硬件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0" t="60077" r="8710" b="11812"/>
          <a:stretch>
            <a:fillRect/>
          </a:stretch>
        </p:blipFill>
        <p:spPr>
          <a:xfrm>
            <a:off x="9373299" y="4057288"/>
            <a:ext cx="1859280" cy="16764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50" y="2336561"/>
            <a:ext cx="2520000" cy="252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0" t="60077" r="8710" b="11812"/>
          <a:stretch>
            <a:fillRect/>
          </a:stretch>
        </p:blipFill>
        <p:spPr>
          <a:xfrm rot="10800000">
            <a:off x="6487799" y="4057288"/>
            <a:ext cx="1859280" cy="167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Blynk</a:t>
            </a:r>
            <a:r>
              <a:rPr lang="zh-CN" altLang="en-US" dirty="0"/>
              <a:t>平台介绍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14" y="2088883"/>
            <a:ext cx="2438400" cy="24384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790" y="2408083"/>
            <a:ext cx="1715294" cy="18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44" y="2408083"/>
            <a:ext cx="1800000" cy="180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33550" y="4776427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4661" y="477642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开发库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83432" y="4776428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Blynk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学习本课程需要准备什么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85" y="2591543"/>
            <a:ext cx="1801108" cy="180110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75" y="2592097"/>
            <a:ext cx="1899139" cy="180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45073" y="475330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英语基础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0229" y="475330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硬件设备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71" y="2862589"/>
            <a:ext cx="1800000" cy="125901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34909" y="475330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编程经验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Blynk</a:t>
            </a:r>
            <a:r>
              <a:rPr lang="zh-CN" altLang="zh-CN" dirty="0"/>
              <a:t>物联网</a:t>
            </a:r>
            <a:endParaRPr lang="zh-CN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1175" y="1150620"/>
            <a:ext cx="2856865" cy="5081270"/>
          </a:xfrm>
          <a:prstGeom prst="rect">
            <a:avLst/>
          </a:prstGeom>
        </p:spPr>
      </p:pic>
      <p:sp>
        <p:nvSpPr>
          <p:cNvPr id="10" name="内容占位符 9"/>
          <p:cNvSpPr/>
          <p:nvPr>
            <p:ph idx="1"/>
          </p:nvPr>
        </p:nvSpPr>
        <p:spPr/>
        <p:txBody>
          <a:bodyPr/>
          <a:p>
            <a:r>
              <a:rPr lang="zh-CN" altLang="en-US"/>
              <a:t>物联网开发，SO EASY</a:t>
            </a:r>
            <a:endParaRPr lang="zh-CN" altLang="en-US"/>
          </a:p>
          <a:p>
            <a:r>
              <a:rPr lang="zh-CN" altLang="en-US"/>
              <a:t>基于Blynk和掌控板的物联网应用开发</a:t>
            </a:r>
            <a:endParaRPr lang="zh-CN" altLang="en-US"/>
          </a:p>
          <a:p>
            <a:r>
              <a:rPr lang="zh-CN" altLang="en-US"/>
              <a:t>掌控板公众号及掌控商城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3834130"/>
            <a:ext cx="4533900" cy="23431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d640fa1c-4db4-4ff6-b1aa-46b9808c840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WPS 演示</Application>
  <PresentationFormat>宽屏</PresentationFormat>
  <Paragraphs>51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PingFang SC</vt:lpstr>
      <vt:lpstr>黑体</vt:lpstr>
      <vt:lpstr>微软雅黑</vt:lpstr>
      <vt:lpstr>Calibri</vt:lpstr>
      <vt:lpstr>Arial Unicode MS</vt:lpstr>
      <vt:lpstr>等线</vt:lpstr>
      <vt:lpstr>Cambria</vt:lpstr>
      <vt:lpstr>Office 主题​​</vt:lpstr>
      <vt:lpstr>掌控板与Blynk的物联网项目</vt:lpstr>
      <vt:lpstr>认识物联网</vt:lpstr>
      <vt:lpstr>认识物联网</vt:lpstr>
      <vt:lpstr>物联网与生活</vt:lpstr>
      <vt:lpstr>说说物联网技术</vt:lpstr>
      <vt:lpstr>我们要学的物联网开发</vt:lpstr>
      <vt:lpstr>Blynk平台介绍</vt:lpstr>
      <vt:lpstr>学习本课程需要准备什么</vt:lpstr>
      <vt:lpstr>Blynk物联网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hznu peter</dc:creator>
  <cp:lastModifiedBy>小齿轮 汝州一中朱现伟</cp:lastModifiedBy>
  <cp:revision>1328</cp:revision>
  <cp:lastPrinted>2018-12-21T12:53:00Z</cp:lastPrinted>
  <dcterms:created xsi:type="dcterms:W3CDTF">2018-12-01T13:54:00Z</dcterms:created>
  <dcterms:modified xsi:type="dcterms:W3CDTF">2020-06-12T13:20:38Z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