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66" r:id="rId3"/>
    <p:sldId id="267" r:id="rId4"/>
    <p:sldId id="268" r:id="rId5"/>
    <p:sldId id="265" r:id="rId6"/>
    <p:sldId id="270" r:id="rId7"/>
    <p:sldId id="269" r:id="rId8"/>
    <p:sldId id="271" r:id="rId9"/>
    <p:sldId id="261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9ED31-8B32-4AD8-B865-CB98A5E3AD4A}" type="datetimeFigureOut">
              <a:rPr lang="zh-CN" altLang="en-US" smtClean="0"/>
              <a:pPr/>
              <a:t>2019/12/19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F75FB-3435-4FD5-8D1C-04BA434C60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54BB-B8F4-4BA0-8ADF-FCE8CE6ED550}" type="datetimeFigureOut">
              <a:rPr lang="zh-CN" altLang="en-US" smtClean="0"/>
              <a:pPr/>
              <a:t>2019/12/19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6CE8-37AD-4101-946C-C97887DA89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54BB-B8F4-4BA0-8ADF-FCE8CE6ED550}" type="datetimeFigureOut">
              <a:rPr lang="zh-CN" altLang="en-US" smtClean="0"/>
              <a:pPr/>
              <a:t>2019/12/19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6CE8-37AD-4101-946C-C97887DA89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54BB-B8F4-4BA0-8ADF-FCE8CE6ED550}" type="datetimeFigureOut">
              <a:rPr lang="zh-CN" altLang="en-US" smtClean="0"/>
              <a:pPr/>
              <a:t>2019/12/19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6CE8-37AD-4101-946C-C97887DA89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54BB-B8F4-4BA0-8ADF-FCE8CE6ED550}" type="datetimeFigureOut">
              <a:rPr lang="zh-CN" altLang="en-US" smtClean="0"/>
              <a:pPr/>
              <a:t>2019/12/19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6CE8-37AD-4101-946C-C97887DA89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54BB-B8F4-4BA0-8ADF-FCE8CE6ED550}" type="datetimeFigureOut">
              <a:rPr lang="zh-CN" altLang="en-US" smtClean="0"/>
              <a:pPr/>
              <a:t>2019/12/19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6CE8-37AD-4101-946C-C97887DA89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54BB-B8F4-4BA0-8ADF-FCE8CE6ED550}" type="datetimeFigureOut">
              <a:rPr lang="zh-CN" altLang="en-US" smtClean="0"/>
              <a:pPr/>
              <a:t>2019/12/19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6CE8-37AD-4101-946C-C97887DA89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54BB-B8F4-4BA0-8ADF-FCE8CE6ED550}" type="datetimeFigureOut">
              <a:rPr lang="zh-CN" altLang="en-US" smtClean="0"/>
              <a:pPr/>
              <a:t>2019/12/19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6CE8-37AD-4101-946C-C97887DA89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54BB-B8F4-4BA0-8ADF-FCE8CE6ED550}" type="datetimeFigureOut">
              <a:rPr lang="zh-CN" altLang="en-US" smtClean="0"/>
              <a:pPr/>
              <a:t>2019/12/19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6CE8-37AD-4101-946C-C97887DA89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54BB-B8F4-4BA0-8ADF-FCE8CE6ED550}" type="datetimeFigureOut">
              <a:rPr lang="zh-CN" altLang="en-US" smtClean="0"/>
              <a:pPr/>
              <a:t>2019/12/19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6CE8-37AD-4101-946C-C97887DA89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54BB-B8F4-4BA0-8ADF-FCE8CE6ED550}" type="datetimeFigureOut">
              <a:rPr lang="zh-CN" altLang="en-US" smtClean="0"/>
              <a:pPr/>
              <a:t>2019/12/19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6CE8-37AD-4101-946C-C97887DA89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54BB-B8F4-4BA0-8ADF-FCE8CE6ED550}" type="datetimeFigureOut">
              <a:rPr lang="zh-CN" altLang="en-US" smtClean="0"/>
              <a:pPr/>
              <a:t>2019/12/19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6CE8-37AD-4101-946C-C97887DA89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654BB-B8F4-4BA0-8ADF-FCE8CE6ED550}" type="datetimeFigureOut">
              <a:rPr lang="zh-CN" altLang="en-US" smtClean="0"/>
              <a:pPr/>
              <a:t>2019/12/19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66CE8-37AD-4101-946C-C97887DA89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aike.baidu.com/item/%E7%94%B5%E5%AD%90%E5%90%88%E6%88%90%E5%99%A8/10832247" TargetMode="External"/><Relationship Id="rId2" Type="http://schemas.openxmlformats.org/officeDocument/2006/relationships/hyperlink" Target="https://baike.baidu.com/item/%E9%94%AE%E7%9B%98%E4%B9%90%E5%99%A8/5194554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14348" y="642284"/>
            <a:ext cx="7772400" cy="2357454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我是创客</a:t>
            </a:r>
            <a:r>
              <a:rPr lang="en-US" altLang="zh-CN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zh-CN" alt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电子琴</a:t>
            </a:r>
            <a:r>
              <a:rPr lang="en-US" altLang="zh-CN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zh-CN" alt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音乐图形模块</a:t>
            </a:r>
            <a:endParaRPr lang="zh-CN" alt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4" name="图片 3" descr="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1640" y="3140968"/>
            <a:ext cx="6635750" cy="30048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9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项目背景</a:t>
            </a:r>
            <a:endParaRPr lang="zh-CN" alt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59632" y="1412776"/>
            <a:ext cx="65723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dirty="0" smtClean="0"/>
              <a:t>钢琴、电子琴在我们生活中虽说是常见了，但也不是没有同学都有的。你能制作一个电子琴吗？随我来吧，让我们一起尝试！</a:t>
            </a:r>
            <a:endParaRPr lang="en-US" altLang="zh-CN" sz="2800" dirty="0" smtClean="0"/>
          </a:p>
          <a:p>
            <a:pPr>
              <a:lnSpc>
                <a:spcPct val="150000"/>
              </a:lnSpc>
            </a:pPr>
            <a:endParaRPr lang="zh-CN" altLang="en-US" sz="2800" dirty="0" smtClean="0"/>
          </a:p>
          <a:p>
            <a:pPr>
              <a:lnSpc>
                <a:spcPct val="150000"/>
              </a:lnSpc>
            </a:pPr>
            <a:endParaRPr lang="zh-CN" altLang="en-US" sz="2800" dirty="0"/>
          </a:p>
        </p:txBody>
      </p:sp>
      <p:pic>
        <p:nvPicPr>
          <p:cNvPr id="4" name="图片 3" descr="5"/>
          <p:cNvPicPr/>
          <p:nvPr/>
        </p:nvPicPr>
        <p:blipFill>
          <a:blip r:embed="rId2" cstate="print"/>
          <a:srcRect l="31178" r="4510" b="35687"/>
          <a:stretch>
            <a:fillRect/>
          </a:stretch>
        </p:blipFill>
        <p:spPr>
          <a:xfrm>
            <a:off x="3419872" y="3861048"/>
            <a:ext cx="4273550" cy="23742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70485" y="988644"/>
            <a:ext cx="9001760" cy="194764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zh-CN" sz="2800" dirty="0" smtClean="0"/>
              <a:t>电子琴</a:t>
            </a:r>
            <a:r>
              <a:rPr lang="zh-CN" altLang="zh-CN" sz="2800" dirty="0" smtClean="0"/>
              <a:t>是一种</a:t>
            </a:r>
            <a:r>
              <a:rPr lang="en-US" altLang="zh-CN" sz="2800" dirty="0" err="1" smtClean="0">
                <a:hlinkClick r:id="rId2"/>
              </a:rPr>
              <a:t>键盘乐器</a:t>
            </a:r>
            <a:r>
              <a:rPr lang="zh-CN" altLang="zh-CN" sz="2800" dirty="0" smtClean="0"/>
              <a:t>，其实它就是</a:t>
            </a:r>
            <a:r>
              <a:rPr lang="en-US" altLang="zh-CN" sz="2800" dirty="0" err="1" smtClean="0">
                <a:hlinkClick r:id="rId3"/>
              </a:rPr>
              <a:t>电子合成器</a:t>
            </a:r>
            <a:r>
              <a:rPr lang="zh-CN" altLang="zh-CN" sz="2800" dirty="0" smtClean="0"/>
              <a:t>。电子琴其实不是一个正确叫法，因为它形似钢琴，所以就有人叫它电子琴了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12382"/>
            <a:ext cx="8229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电子琴介绍</a:t>
            </a:r>
            <a:endParaRPr lang="zh-CN" alt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print"/>
          <a:srcRect r="18837"/>
          <a:stretch>
            <a:fillRect/>
          </a:stretch>
        </p:blipFill>
        <p:spPr>
          <a:xfrm>
            <a:off x="3059832" y="2492896"/>
            <a:ext cx="4645660" cy="1257300"/>
          </a:xfrm>
          <a:prstGeom prst="rect">
            <a:avLst/>
          </a:prstGeom>
        </p:spPr>
      </p:pic>
      <p:pic>
        <p:nvPicPr>
          <p:cNvPr id="10" name="图片 9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3915778"/>
            <a:ext cx="7344816" cy="294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39552" y="1052736"/>
            <a:ext cx="7992888" cy="20882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zh-CN" sz="2800" dirty="0" smtClean="0"/>
              <a:t>中央</a:t>
            </a:r>
            <a:r>
              <a:rPr lang="en-US" altLang="zh-CN" sz="2800" dirty="0" smtClean="0"/>
              <a:t>C</a:t>
            </a:r>
            <a:r>
              <a:rPr lang="zh-CN" altLang="zh-CN" sz="2800" dirty="0" smtClean="0"/>
              <a:t>是</a:t>
            </a:r>
            <a:r>
              <a:rPr lang="en-US" altLang="zh-CN" sz="2800" dirty="0" smtClean="0"/>
              <a:t>C4</a:t>
            </a:r>
            <a:r>
              <a:rPr lang="zh-CN" altLang="zh-CN" sz="2800" dirty="0" smtClean="0"/>
              <a:t>，接着向右数的白键是</a:t>
            </a:r>
            <a:r>
              <a:rPr lang="en-US" altLang="zh-CN" sz="2800" dirty="0" smtClean="0"/>
              <a:t>D4</a:t>
            </a:r>
            <a:r>
              <a:rPr lang="zh-CN" altLang="zh-CN" sz="2800" dirty="0" smtClean="0"/>
              <a:t>、</a:t>
            </a:r>
            <a:r>
              <a:rPr lang="en-US" altLang="zh-CN" sz="2800" dirty="0" smtClean="0"/>
              <a:t>E4</a:t>
            </a:r>
            <a:r>
              <a:rPr lang="zh-CN" altLang="zh-CN" sz="2800" dirty="0" smtClean="0"/>
              <a:t>、</a:t>
            </a:r>
            <a:r>
              <a:rPr lang="en-US" altLang="zh-CN" sz="2800" dirty="0" smtClean="0"/>
              <a:t>F4</a:t>
            </a:r>
            <a:r>
              <a:rPr lang="zh-CN" altLang="zh-CN" sz="2800" dirty="0" smtClean="0"/>
              <a:t>、</a:t>
            </a:r>
            <a:r>
              <a:rPr lang="en-US" altLang="zh-CN" sz="2800" dirty="0" smtClean="0"/>
              <a:t>G4</a:t>
            </a:r>
            <a:r>
              <a:rPr lang="zh-CN" altLang="zh-CN" sz="2800" dirty="0" smtClean="0"/>
              <a:t>、</a:t>
            </a:r>
            <a:r>
              <a:rPr lang="en-US" altLang="zh-CN" sz="2800" dirty="0" smtClean="0"/>
              <a:t>A4</a:t>
            </a:r>
            <a:r>
              <a:rPr lang="zh-CN" altLang="zh-CN" sz="2800" dirty="0" smtClean="0"/>
              <a:t>、</a:t>
            </a:r>
            <a:r>
              <a:rPr lang="en-US" altLang="zh-CN" sz="2800" dirty="0" smtClean="0"/>
              <a:t>B4</a:t>
            </a:r>
            <a:r>
              <a:rPr lang="zh-CN" altLang="zh-CN" sz="2800" dirty="0" smtClean="0"/>
              <a:t>、</a:t>
            </a:r>
            <a:r>
              <a:rPr lang="en-US" altLang="zh-CN" sz="2800" dirty="0" smtClean="0"/>
              <a:t>C5</a:t>
            </a:r>
            <a:r>
              <a:rPr lang="zh-CN" altLang="zh-CN" sz="2800" dirty="0" smtClean="0"/>
              <a:t>、</a:t>
            </a:r>
            <a:r>
              <a:rPr lang="en-US" altLang="zh-CN" sz="2800" dirty="0" smtClean="0"/>
              <a:t>D6</a:t>
            </a:r>
            <a:r>
              <a:rPr lang="zh-CN" altLang="zh-CN" sz="2800" dirty="0" smtClean="0"/>
              <a:t>……中央</a:t>
            </a:r>
            <a:r>
              <a:rPr lang="en-US" altLang="zh-CN" sz="2800" dirty="0" smtClean="0"/>
              <a:t>C</a:t>
            </a:r>
            <a:r>
              <a:rPr lang="zh-CN" altLang="zh-CN" sz="2800" dirty="0" smtClean="0"/>
              <a:t>左方，字母标号为</a:t>
            </a:r>
            <a:r>
              <a:rPr lang="en-US" altLang="zh-CN" sz="2800" dirty="0" smtClean="0"/>
              <a:t>3</a:t>
            </a:r>
            <a:r>
              <a:rPr lang="zh-CN" altLang="en-US" sz="2800" dirty="0" smtClean="0"/>
              <a:t>，如果</a:t>
            </a:r>
            <a:r>
              <a:rPr lang="en-US" altLang="zh-CN" sz="2800" dirty="0" smtClean="0"/>
              <a:t>B3</a:t>
            </a:r>
            <a:r>
              <a:rPr lang="zh-CN" altLang="en-US" sz="2800" dirty="0" smtClean="0"/>
              <a:t>、</a:t>
            </a:r>
            <a:r>
              <a:rPr lang="en-US" altLang="zh-CN" sz="2800" dirty="0" smtClean="0"/>
              <a:t>A3……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12382"/>
            <a:ext cx="8229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altLang="zh-CN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mPythonX</a:t>
            </a:r>
            <a:r>
              <a:rPr lang="zh-CN" alt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音乐图形模块说明</a:t>
            </a:r>
            <a:endParaRPr lang="zh-CN" alt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7" name="图片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356992"/>
            <a:ext cx="532859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70485" y="1269970"/>
            <a:ext cx="9001760" cy="138499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kumimoji="0" lang="zh-CN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触摸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Y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键分别发出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123456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的音符；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zh-CN" altLang="en-US" sz="2800" dirty="0" smtClean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高音</a:t>
            </a:r>
            <a:r>
              <a:rPr lang="en-US" altLang="zh-CN" sz="2800" dirty="0" smtClean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dirty="0" smtClean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设置在哪里好呢？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12382"/>
            <a:ext cx="8229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琴键布局</a:t>
            </a:r>
            <a:endParaRPr lang="zh-CN" alt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4175" y="5695950"/>
            <a:ext cx="527875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拓展探究：</a:t>
            </a:r>
            <a:r>
              <a:rPr lang="zh-CN" altLang="en-US" sz="2400" dirty="0" smtClean="0">
                <a:sym typeface="+mn-ea"/>
              </a:rPr>
              <a:t>播放其他乐曲</a:t>
            </a:r>
          </a:p>
          <a:p>
            <a:r>
              <a:rPr lang="zh-CN" altLang="en-US" sz="2400" dirty="0" smtClean="0"/>
              <a:t>                      屏幕显示项目名称或歌名</a:t>
            </a:r>
            <a:endParaRPr lang="zh-CN" altLang="en-US" sz="24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/>
          <a:srcRect r="18837"/>
          <a:stretch>
            <a:fillRect/>
          </a:stretch>
        </p:blipFill>
        <p:spPr>
          <a:xfrm>
            <a:off x="374650" y="3657600"/>
            <a:ext cx="4645660" cy="12573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62930" y="3208655"/>
            <a:ext cx="3409315" cy="35807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5196673"/>
            <a:ext cx="9001760" cy="6549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indent="2667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试弹歌曲：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12382"/>
            <a:ext cx="8229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简谱知识</a:t>
            </a:r>
            <a:endParaRPr lang="zh-CN" alt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50648"/>
          <a:stretch>
            <a:fillRect/>
          </a:stretch>
        </p:blipFill>
        <p:spPr bwMode="auto">
          <a:xfrm>
            <a:off x="2339752" y="5445224"/>
            <a:ext cx="3500462" cy="298674"/>
          </a:xfrm>
          <a:prstGeom prst="rect">
            <a:avLst/>
          </a:prstGeom>
          <a:noFill/>
        </p:spPr>
      </p:pic>
      <p:pic>
        <p:nvPicPr>
          <p:cNvPr id="1025" name="图片 43"/>
          <p:cNvPicPr>
            <a:picLocks noChangeAspect="1" noChangeArrowheads="1"/>
          </p:cNvPicPr>
          <p:nvPr/>
        </p:nvPicPr>
        <p:blipFill>
          <a:blip r:embed="rId2" cstate="print"/>
          <a:srcRect l="51515" t="-8000"/>
          <a:stretch>
            <a:fillRect/>
          </a:stretch>
        </p:blipFill>
        <p:spPr bwMode="auto">
          <a:xfrm>
            <a:off x="2339752" y="5949280"/>
            <a:ext cx="3500463" cy="328169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5" name="Picture 2" descr="https://timgsa.baidu.com/timg?image&amp;quality=80&amp;size=b9999_10000&amp;sec=1576750830673&amp;di=34d2aabfe566bffa694ed55bc2597dc1&amp;imgtype=jpg&amp;src=http%3A%2F%2Fimg1.imgtn.bdimg.com%2Fit%2Fu%3D2068921221%2C3864999916%26fm%3D214%26gp%3D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908720"/>
            <a:ext cx="7704857" cy="3488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2564904"/>
            <a:ext cx="2627784" cy="138499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摇一摇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R="0" lvl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播放音符列表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12382"/>
            <a:ext cx="8229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播放音符列表</a:t>
            </a:r>
            <a:endParaRPr lang="zh-CN" alt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052736"/>
            <a:ext cx="6048672" cy="5593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3140968"/>
            <a:ext cx="1882552" cy="11430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播</a:t>
            </a:r>
            <a:r>
              <a:rPr lang="en-US" altLang="zh-CN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altLang="zh-CN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zh-CN" alt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放</a:t>
            </a:r>
            <a:r>
              <a:rPr lang="en-US" altLang="zh-CN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altLang="zh-CN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zh-CN" alt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音</a:t>
            </a:r>
            <a:r>
              <a:rPr lang="en-US" altLang="zh-CN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altLang="zh-CN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zh-CN" alt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乐</a:t>
            </a:r>
            <a:endParaRPr lang="zh-CN" alt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60648"/>
            <a:ext cx="4362450" cy="635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9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探究实践</a:t>
            </a:r>
            <a:endParaRPr lang="zh-CN" alt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14382" y="1857364"/>
            <a:ext cx="65723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 smtClean="0"/>
              <a:t>按</a:t>
            </a:r>
            <a:r>
              <a:rPr lang="en-US" altLang="zh-CN" sz="2800" dirty="0" smtClean="0"/>
              <a:t>P</a:t>
            </a:r>
            <a:r>
              <a:rPr lang="zh-CN" altLang="en-US" sz="2800" dirty="0" smtClean="0"/>
              <a:t>键</a:t>
            </a:r>
            <a:r>
              <a:rPr lang="zh-CN" altLang="en-US" sz="2800" dirty="0" smtClean="0"/>
              <a:t>亮红灯，按</a:t>
            </a:r>
            <a:r>
              <a:rPr lang="en-US" sz="2800" dirty="0" smtClean="0"/>
              <a:t>B</a:t>
            </a:r>
            <a:r>
              <a:rPr lang="zh-CN" altLang="en-US" sz="2800" dirty="0" smtClean="0"/>
              <a:t>键亮绿灯；</a:t>
            </a:r>
            <a:endParaRPr lang="en-US" altLang="zh-CN" sz="2800" dirty="0" smtClean="0"/>
          </a:p>
          <a:p>
            <a:pPr>
              <a:lnSpc>
                <a:spcPct val="150000"/>
              </a:lnSpc>
            </a:pPr>
            <a:r>
              <a:rPr lang="zh-CN" altLang="en-US" sz="2800" dirty="0" smtClean="0"/>
              <a:t>                  按不同的键显示不同的内容。</a:t>
            </a:r>
            <a:endParaRPr lang="en-US" altLang="zh-CN" sz="2800" dirty="0" smtClean="0"/>
          </a:p>
          <a:p>
            <a:pPr>
              <a:lnSpc>
                <a:spcPct val="150000"/>
              </a:lnSpc>
            </a:pPr>
            <a:endParaRPr lang="zh-CN" altLang="en-US" sz="2800" dirty="0" smtClean="0"/>
          </a:p>
          <a:p>
            <a:pPr>
              <a:lnSpc>
                <a:spcPct val="150000"/>
              </a:lnSpc>
            </a:pPr>
            <a:endParaRPr lang="zh-CN" altLang="en-US" sz="2800" dirty="0"/>
          </a:p>
        </p:txBody>
      </p:sp>
      <p:pic>
        <p:nvPicPr>
          <p:cNvPr id="4" name="图片 3" descr="5"/>
          <p:cNvPicPr/>
          <p:nvPr/>
        </p:nvPicPr>
        <p:blipFill>
          <a:blip r:embed="rId2" cstate="print"/>
          <a:srcRect l="31178" r="4510" b="35687"/>
          <a:stretch>
            <a:fillRect/>
          </a:stretch>
        </p:blipFill>
        <p:spPr>
          <a:xfrm>
            <a:off x="601980" y="3405505"/>
            <a:ext cx="4273550" cy="237426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744845" y="4792345"/>
            <a:ext cx="220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图片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744845" y="3708400"/>
            <a:ext cx="1972945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图片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5801678" y="5948363"/>
            <a:ext cx="10001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图片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5744845" y="5446078"/>
            <a:ext cx="1676400" cy="274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210</Words>
  <Application>Microsoft Office PowerPoint</Application>
  <PresentationFormat>全屏显示(4:3)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“我是创客” 电子琴-音乐图形模块</vt:lpstr>
      <vt:lpstr>项目背景</vt:lpstr>
      <vt:lpstr>电子琴介绍</vt:lpstr>
      <vt:lpstr>mPythonX音乐图形模块说明</vt:lpstr>
      <vt:lpstr>琴键布局</vt:lpstr>
      <vt:lpstr>简谱知识</vt:lpstr>
      <vt:lpstr>播放音符列表</vt:lpstr>
      <vt:lpstr>播 放 音 乐</vt:lpstr>
      <vt:lpstr>探究实践</vt:lpstr>
    </vt:vector>
  </TitlesOfParts>
  <Company>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中国创客教育第一款开源硬件 “掌控板”</dc:title>
  <dc:creator>USER-</dc:creator>
  <cp:lastModifiedBy>Lenovo</cp:lastModifiedBy>
  <cp:revision>27</cp:revision>
  <dcterms:created xsi:type="dcterms:W3CDTF">2019-03-13T02:42:00Z</dcterms:created>
  <dcterms:modified xsi:type="dcterms:W3CDTF">2019-12-19T07:55:24Z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2052-10.8.2.6613</vt:lpwstr>
  </property>
</Properties>
</file>